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05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946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16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771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430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053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9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46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539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87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800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47142-61E5-4C89-9264-E763CC1D10CC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E56D2-2481-4F8C-B307-B98B84C04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3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Textile Enterprise Management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Assignment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42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Identify a specific market segment</a:t>
            </a:r>
          </a:p>
          <a:p>
            <a:r>
              <a:rPr lang="en-GB" dirty="0" smtClean="0"/>
              <a:t>Design a new range of clothes for the segment</a:t>
            </a:r>
          </a:p>
          <a:p>
            <a:r>
              <a:rPr lang="en-GB" dirty="0" smtClean="0"/>
              <a:t>Research the segment to identify potential sales in China</a:t>
            </a:r>
          </a:p>
          <a:p>
            <a:r>
              <a:rPr lang="en-GB" dirty="0" smtClean="0"/>
              <a:t>Justify why your design will be bought by consumers in your </a:t>
            </a:r>
            <a:r>
              <a:rPr lang="en-GB" smtClean="0"/>
              <a:t>chosen segment</a:t>
            </a:r>
            <a:endParaRPr lang="en-GB" dirty="0" smtClean="0"/>
          </a:p>
          <a:p>
            <a:r>
              <a:rPr lang="en-GB" dirty="0" smtClean="0"/>
              <a:t>You will present your findings during a 10 minute PowerPoint presentation.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8766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54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Textile Enterprise Management </vt:lpstr>
      <vt:lpstr>In Groups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Cowell</dc:creator>
  <cp:lastModifiedBy>Paul Cowell</cp:lastModifiedBy>
  <cp:revision>2</cp:revision>
  <dcterms:created xsi:type="dcterms:W3CDTF">2016-03-17T07:15:55Z</dcterms:created>
  <dcterms:modified xsi:type="dcterms:W3CDTF">2016-03-17T07:22:03Z</dcterms:modified>
</cp:coreProperties>
</file>